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144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008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774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6833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15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673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7155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804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817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096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9329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35918DE-93D1-4075-BB15-3E3BAB8C07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4399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E8935-3E40-4063-B0B9-47FE8E39B050}" type="datetimeFigureOut">
              <a:rPr lang="zh-TW" altLang="en-US" smtClean="0"/>
              <a:t>2011/8/24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DA24-587C-45E8-B69A-F8E5FA405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348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5" descr="DSC0684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274638"/>
            <a:ext cx="7802563" cy="5851525"/>
          </a:xfrm>
        </p:spPr>
      </p:pic>
    </p:spTree>
    <p:extLst>
      <p:ext uri="{BB962C8B-B14F-4D97-AF65-F5344CB8AC3E}">
        <p14:creationId xmlns:p14="http://schemas.microsoft.com/office/powerpoint/2010/main" val="425336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5" descr="DSC0684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274638"/>
            <a:ext cx="7802563" cy="5851525"/>
          </a:xfrm>
        </p:spPr>
      </p:pic>
    </p:spTree>
    <p:extLst>
      <p:ext uri="{BB962C8B-B14F-4D97-AF65-F5344CB8AC3E}">
        <p14:creationId xmlns:p14="http://schemas.microsoft.com/office/powerpoint/2010/main" val="179409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5" descr="DSC06848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274638"/>
            <a:ext cx="7802563" cy="5851525"/>
          </a:xfrm>
        </p:spPr>
      </p:pic>
      <p:sp>
        <p:nvSpPr>
          <p:cNvPr id="180227" name="文字方塊 2"/>
          <p:cNvSpPr txBox="1">
            <a:spLocks noChangeArrowheads="1"/>
          </p:cNvSpPr>
          <p:nvPr/>
        </p:nvSpPr>
        <p:spPr bwMode="auto">
          <a:xfrm>
            <a:off x="714375" y="357188"/>
            <a:ext cx="4429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金線連培育自動感測系統</a:t>
            </a:r>
          </a:p>
        </p:txBody>
      </p:sp>
    </p:spTree>
    <p:extLst>
      <p:ext uri="{BB962C8B-B14F-4D97-AF65-F5344CB8AC3E}">
        <p14:creationId xmlns:p14="http://schemas.microsoft.com/office/powerpoint/2010/main" val="3691550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如螢幕大小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TOS</dc:creator>
  <cp:lastModifiedBy>TOS</cp:lastModifiedBy>
  <cp:revision>1</cp:revision>
  <dcterms:created xsi:type="dcterms:W3CDTF">2011-08-24T09:13:15Z</dcterms:created>
  <dcterms:modified xsi:type="dcterms:W3CDTF">2011-08-24T09:14:05Z</dcterms:modified>
</cp:coreProperties>
</file>